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93"/>
            <a:ext cx="8229600" cy="114300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7971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4293"/>
            <a:ext cx="6027737" cy="130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79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47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63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39430"/>
            <a:ext cx="8762999" cy="348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49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31"/>
            <a:ext cx="8839200" cy="242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1"/>
            <a:ext cx="8991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547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009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39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45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52400"/>
            <a:ext cx="8915401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038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4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763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78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2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83919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64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8679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14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52400"/>
            <a:ext cx="868680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83919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17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4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2999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50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29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24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1"/>
            <a:ext cx="8305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2"/>
            <a:ext cx="8991599" cy="55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5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39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8763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56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8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8763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137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</dc:creator>
  <cp:lastModifiedBy>NS</cp:lastModifiedBy>
  <cp:revision>1</cp:revision>
  <dcterms:created xsi:type="dcterms:W3CDTF">2006-08-16T00:00:00Z</dcterms:created>
  <dcterms:modified xsi:type="dcterms:W3CDTF">2019-10-07T03:56:03Z</dcterms:modified>
</cp:coreProperties>
</file>